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81" r:id="rId3"/>
    <p:sldId id="282" r:id="rId4"/>
    <p:sldId id="283" r:id="rId5"/>
    <p:sldId id="284" r:id="rId6"/>
    <p:sldId id="289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8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94A2A8-D58D-4FC5-8EF4-4D26DFC27EDE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2131\VID-20231112-WA000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2500" y="783868"/>
            <a:ext cx="81637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Спортивный праздник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«Папа может»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648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МКДОУ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 №16 комбинированного вида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5070" y="5877272"/>
            <a:ext cx="442337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инструктор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</a:t>
            </a:r>
          </a:p>
          <a:p>
            <a:pPr algn="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Макарова М.В.</a:t>
            </a:r>
          </a:p>
          <a:p>
            <a:pPr algn="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Надя\Desktop\IMG_20211027_18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0400" y="-1428496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2131\IMG-20231107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006" y="3284984"/>
            <a:ext cx="465800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14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31112-WA0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7488832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Вот так прошел наш веселый спортивный праздник в день отца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«Папа может»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Arial"/>
              </a:rPr>
              <a:t>Цель:</a:t>
            </a:r>
          </a:p>
        </p:txBody>
      </p:sp>
      <p:pic>
        <p:nvPicPr>
          <p:cNvPr id="24578" name="Picture 2" descr="Папа может всё, что угодно&quot; | МАДОУ МО Г.КРАСНОДАР &quot;ДЕТСКИЙ САД № 13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30878"/>
            <a:ext cx="5976664" cy="3735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7344815" cy="201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Привлечь пап к участию в совместных с детьми мероприятиях. Развивать интерес у детей и родителей к физической культуре и спорту. Воспитывать навыки здорового образа жизни, умение совместно активно отдыхать.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6732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Формировать представление о здоровом образе жизни; совершенствовать двигательные умения и навыки в играх-эстафетах. Развивать физические качества: силу, ловкость, быстроту, выносливость, координацию движений, формировать двигательные навыки. Воспитывать чувство сопереживания друг за друга, желание участвовать в спортивных соревнованиях.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23554" name="Picture 2" descr="Спортивные дети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714" y="3272368"/>
            <a:ext cx="5870117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8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2131\IMG-2023110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1196752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Сколько песен мы с вами вместе</a:t>
            </a:r>
            <a:br>
              <a:rPr lang="ru-RU" dirty="0" smtClean="0"/>
            </a:br>
            <a:r>
              <a:rPr lang="ru-RU" dirty="0" smtClean="0"/>
              <a:t>Спели маме своей родной,</a:t>
            </a:r>
            <a:br>
              <a:rPr lang="ru-RU" dirty="0" smtClean="0"/>
            </a:br>
            <a:r>
              <a:rPr lang="ru-RU" dirty="0" smtClean="0"/>
              <a:t>А про папу до этой песни</a:t>
            </a:r>
            <a:br>
              <a:rPr lang="ru-RU" dirty="0" smtClean="0"/>
            </a:br>
            <a:r>
              <a:rPr lang="ru-RU" dirty="0" smtClean="0"/>
              <a:t>Песни не было ни одной!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Припев:</a:t>
            </a:r>
            <a:br>
              <a:rPr lang="ru-RU" dirty="0" smtClean="0"/>
            </a:br>
            <a:r>
              <a:rPr lang="ru-RU" dirty="0" smtClean="0"/>
              <a:t>Папа может, папа может все, что угодно,</a:t>
            </a:r>
            <a:br>
              <a:rPr lang="ru-RU" dirty="0" smtClean="0"/>
            </a:br>
            <a:r>
              <a:rPr lang="ru-RU" dirty="0" smtClean="0"/>
              <a:t>Плавать брассом, спорить басом, дрова рубить!</a:t>
            </a:r>
            <a:br>
              <a:rPr lang="ru-RU" dirty="0" smtClean="0"/>
            </a:br>
            <a:r>
              <a:rPr lang="ru-RU" dirty="0" smtClean="0"/>
              <a:t>Папа может, папа может быть кем угодно,</a:t>
            </a:r>
            <a:br>
              <a:rPr lang="ru-RU" dirty="0" smtClean="0"/>
            </a:br>
            <a:r>
              <a:rPr lang="ru-RU" dirty="0" smtClean="0"/>
              <a:t>Только мамой, только мамой не может быть!</a:t>
            </a:r>
            <a:br>
              <a:rPr lang="ru-RU" dirty="0" smtClean="0"/>
            </a:br>
            <a:r>
              <a:rPr lang="ru-RU" dirty="0" smtClean="0"/>
              <a:t>Только мамой, только мамой не может быть!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Исполняют песню «Папа может» 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1107-WA0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764704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-20231107-WA00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38936" y="764704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-20231107-WA000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95536" y="3850804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-20231107-WA000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738936" y="3850804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Островки дружбы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 descr="IMG-20231112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3539819" cy="265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0" name="Рисунок 89" descr="IMG-20231112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3539819" cy="265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IMG-20231112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5024"/>
            <a:ext cx="3539819" cy="265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" name="TextBox 91"/>
          <p:cNvSpPr txBox="1"/>
          <p:nvPr/>
        </p:nvSpPr>
        <p:spPr>
          <a:xfrm>
            <a:off x="467544" y="4046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Наши эстафеты!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Спортсмен делает черлидинг на белом фоне | Бесплатно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1941945" cy="2299520"/>
          </a:xfrm>
          <a:prstGeom prst="rect">
            <a:avLst/>
          </a:prstGeom>
          <a:noFill/>
        </p:spPr>
      </p:pic>
      <p:sp>
        <p:nvSpPr>
          <p:cNvPr id="1030" name="AutoShape 6" descr="Черлидерша арт (65 фото) » идеи рисунков для срисовки и картинки в стиле  арт - АРТ.КАРТИНКОФ.КЛА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8" name="Рисунок 97" descr="Новый рисун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052736"/>
            <a:ext cx="2129952" cy="220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31107-WA0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476672"/>
            <a:ext cx="38100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MG-20231107-WA000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195736" y="2060848"/>
            <a:ext cx="38100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938" name="Picture 2" descr="C:\Users\ADMIN\Desktop\2131\IMG-20231107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3816424" cy="2898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 rot="1176658">
            <a:off x="4825653" y="1056724"/>
            <a:ext cx="384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Танцевальная пауза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40" name="Picture 4" descr="Дети спорт клипарт - фото и картинки abrakadabra.f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719">
            <a:off x="234608" y="4496145"/>
            <a:ext cx="3003966" cy="17690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1107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55573"/>
            <a:ext cx="4176463" cy="3132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IMG-20231107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3156633"/>
            <a:ext cx="4037551" cy="317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Веселье продолжается!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Picture 2" descr="Зарядка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052736"/>
            <a:ext cx="3888432" cy="1885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1107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32" y="3284984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-20231107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0" name="Picture 6" descr="A team of cute children won the competition. Boys and girls won the gold  cup and rejoice in victory. Teamwork concept for kids Stock Vector | Adobe 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2656"/>
            <a:ext cx="4464496" cy="29063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Награда для наших «Героев»!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537</TotalTime>
  <Words>154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"Кто хочет стать здоровым»</dc:title>
  <dc:creator>user</dc:creator>
  <cp:lastModifiedBy>Пользователь</cp:lastModifiedBy>
  <cp:revision>51</cp:revision>
  <cp:lastPrinted>2021-10-26T08:03:15Z</cp:lastPrinted>
  <dcterms:created xsi:type="dcterms:W3CDTF">2013-04-16T09:07:26Z</dcterms:created>
  <dcterms:modified xsi:type="dcterms:W3CDTF">2023-11-13T10:40:07Z</dcterms:modified>
</cp:coreProperties>
</file>